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0803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normal drawing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painting is a kind of art made with sugar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becomes cool and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artists need to be fast when they draw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drawing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 up the pen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before making sugar paintings, artists need to practise drawing many times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like to buy sugar paintings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taste good and look nice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enjoy them because these paintings remind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使想起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45" y="3751815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	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45" y="4337020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考查代词辨析。句意：其他人喜欢它们是因为这些画使他们想起自己的童年。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我们的。与前面的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remind them of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保持一致。故选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2304" y="385913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sugar painters is getting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Luckily, some of them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this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keep on holding different activities, such as offering classes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sugar painting has been a national non-material cultural heritage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国家非物质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遗产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49165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smaller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bigger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fewer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44953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考查形容词比较级辨析。句意：糖画艺人的数量正变得越来越少。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更小的；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更大的；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更少的；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更多的。主语是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，再根据语境可知，人数变少了，只能用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51" y="3028203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number of sugar painters is getting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Luckily, some of them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this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keep on holding different activities, such as offering classes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sugar painting has been a national non-material cultural heritage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国家非物质文化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遗产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27100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10433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考查副词辨析。句意：幸运的是，他们中有些人仍然坚持这门艺术。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仍然；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24" y="3053270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45" y="764773"/>
            <a:ext cx="11485549" cy="1532428"/>
          </a:xfrm>
          <a:prstGeom prst="rect">
            <a:avLst/>
          </a:prstGeom>
        </p:spPr>
      </p:pic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60845" y="2420914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介绍了中国传统民间艺术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糖画。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588" y="2583509"/>
            <a:ext cx="2736233" cy="66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one of the traditional Chinese folk arts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both a painting and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painting started from the Ming Dynasty and became popular in the Qing Dynasty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popular today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have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artists perform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streets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sugar paintings are wonderful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making sugar paintings isn’t too hard if you know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draw a little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501006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snack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095639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考查名词辨析。句意：它既是一幅画，也是一种小吃。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一餐饭。故选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0853" y="3617749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243" y="5313692"/>
            <a:ext cx="11482151" cy="491695"/>
          </a:xfrm>
          <a:prstGeom prst="rect">
            <a:avLst/>
          </a:prstGeom>
        </p:spPr>
      </p:pic>
      <p:pic>
        <p:nvPicPr>
          <p:cNvPr id="7" name="易错警示.eps" descr="id:2147487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079" y="5326216"/>
            <a:ext cx="1296594" cy="375924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45" y="5229153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z="2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混选项为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意思上好像相符</a:t>
            </a:r>
            <a:r>
              <a:rPr lang="zh-CN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是不可数名词</a:t>
            </a:r>
            <a:r>
              <a:rPr lang="zh-CN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不能与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 sz="2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one of the traditional Chinese folk arts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both a painting and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painting started from the Ming Dynasty and became popular in the Qing Dynasty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popular today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have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artists perform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streets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sugar paintings are wonderful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making sugar paintings isn’t too hard if you know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draw a little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45" y="3508988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listened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heard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seen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/>
          <p:nvPr/>
        </p:nvSpPr>
        <p:spPr bwMode="auto">
          <a:xfrm>
            <a:off x="360845" y="4060349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考查动词辨析。句意：你可能在街上见过糖画艺人表演。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see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看到某人做了某事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强调动作的完成或全过程。</a:t>
            </a:r>
            <a:endParaRPr lang="zh-CN" altLang="zh-CN" sz="240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44024" y="3616304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12" name="箭头右.eps" descr="id:214749106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57571" y="5284453"/>
            <a:ext cx="364924" cy="288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861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one of the traditional Chinese folk arts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both a painting and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Sugar painting started from the Ming Dynasty and became popular in the Qing Dynasty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popular today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have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artists perform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表演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streets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sugar paintings are wonderful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making sugar paintings isn’t too hard if you know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draw a little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516943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11157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考查疑问词辨析。句意：然而，如果你稍微知道如何绘画，制作糖画就不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如何。此处表示绘画的方式，应用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4252" y="3624259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0803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normal drawing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painting is a kind of art made with sugar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becomes cool and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artists need to be fast when they draw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drawing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 up the pen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before making sugar paintings, artists need to practise drawing many times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like to buy sugar paintings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taste good and look nice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enjoy them because these paintings remind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使想起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744314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62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338946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考查形容词辨析。句意：糖画与普通绘画非常不同。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特殊的；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be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固定短语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24" y="3842204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右.eps" descr="id:214749107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419618" y="5463997"/>
            <a:ext cx="432037" cy="340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0803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normal drawing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painting is a kind of art made with sugar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becomes cool and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artists need to be fast when they draw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drawing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 up the pen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before making sugar paintings, artists need to practise drawing many times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like to buy sugar paintings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taste good and look nice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enjoy them because these paintings remind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使想起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729749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slowly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314955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考查副词辨析。句意：糖会迅速冷却变硬。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悄悄地。故选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707" y="3893625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0803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normal drawing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painting is a kind of art made with sugar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becomes cool and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artists need to be fast when they draw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drawing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 up the pen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before making sugar paintings, artists need to practise drawing many times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like to buy sugar paintings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taste good and look nice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enjoy them because these paintings remind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使想起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729749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	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330781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考查介词辨析。句意：就像画画时不提起笔一样！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凭借；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09" y="3818213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0803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is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normal drawing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painting is a kind of art made with sugar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sugar becomes cool and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artists need to be fast when they draw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drawing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picking up the pen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Also, before making sugar paintings, artists need to practise drawing many times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 like to buy sugar paintings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taste good and look nice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Others enjoy them because these paintings remind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使想起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childhood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3728594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293073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考查连词辨析。句意：孩子们喜欢买糖画，因为它们又好吃又好看。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但是。根据句意可知，后句表示原因。故选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878" y="3835911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5591</Words>
  <Application>WPS 演示</Application>
  <PresentationFormat>自定义</PresentationFormat>
  <Paragraphs>92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496</cp:revision>
  <dcterms:created xsi:type="dcterms:W3CDTF">2020-11-06T05:24:00Z</dcterms:created>
  <dcterms:modified xsi:type="dcterms:W3CDTF">2025-09-13T08:23:37Z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9311FA7DBE6249BB9C01BD7BFA6F761A_12</vt:lpwstr>
  </property>
</Properties>
</file>